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60" r:id="rId3"/>
    <p:sldMasterId id="2147483672" r:id="rId4"/>
  </p:sldMasterIdLst>
  <p:sldIdLst>
    <p:sldId id="256" r:id="rId5"/>
    <p:sldId id="267" r:id="rId6"/>
    <p:sldId id="268" r:id="rId7"/>
    <p:sldId id="264" r:id="rId8"/>
    <p:sldId id="266" r:id="rId9"/>
    <p:sldId id="258" r:id="rId10"/>
    <p:sldId id="259" r:id="rId11"/>
  </p:sldIdLst>
  <p:sldSz cx="12192000" cy="6858000"/>
  <p:notesSz cx="7010400" cy="92964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EF80E8-8DCA-48DA-A533-91CE345D57E0}" v="2" dt="2025-12-16T17:04:44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Antonietta Carbone" userId="65e35e78-b77d-4660-82c8-531528135bb2" providerId="ADAL" clId="{26CA6170-93B4-46E6-819A-7016DCE9BFA0}"/>
    <pc:docChg chg="undo custSel addSld delSld modSld sldOrd">
      <pc:chgData name="Maria Antonietta Carbone" userId="65e35e78-b77d-4660-82c8-531528135bb2" providerId="ADAL" clId="{26CA6170-93B4-46E6-819A-7016DCE9BFA0}" dt="2025-12-16T17:40:57.537" v="2559" actId="20577"/>
      <pc:docMkLst>
        <pc:docMk/>
      </pc:docMkLst>
      <pc:sldChg chg="modSp mod">
        <pc:chgData name="Maria Antonietta Carbone" userId="65e35e78-b77d-4660-82c8-531528135bb2" providerId="ADAL" clId="{26CA6170-93B4-46E6-819A-7016DCE9BFA0}" dt="2025-12-16T13:50:58.066" v="10" actId="20577"/>
        <pc:sldMkLst>
          <pc:docMk/>
          <pc:sldMk cId="2141566459" sldId="256"/>
        </pc:sldMkLst>
        <pc:spChg chg="mod">
          <ac:chgData name="Maria Antonietta Carbone" userId="65e35e78-b77d-4660-82c8-531528135bb2" providerId="ADAL" clId="{26CA6170-93B4-46E6-819A-7016DCE9BFA0}" dt="2025-12-16T13:50:32.018" v="8" actId="122"/>
          <ac:spMkLst>
            <pc:docMk/>
            <pc:sldMk cId="2141566459" sldId="256"/>
            <ac:spMk id="4" creationId="{AC634569-5BE5-4C7A-BA36-5C342ABBEC8A}"/>
          </ac:spMkLst>
        </pc:spChg>
        <pc:spChg chg="mod">
          <ac:chgData name="Maria Antonietta Carbone" userId="65e35e78-b77d-4660-82c8-531528135bb2" providerId="ADAL" clId="{26CA6170-93B4-46E6-819A-7016DCE9BFA0}" dt="2025-12-16T13:50:58.066" v="10" actId="20577"/>
          <ac:spMkLst>
            <pc:docMk/>
            <pc:sldMk cId="2141566459" sldId="256"/>
            <ac:spMk id="5" creationId="{5C5D4497-E8FA-45AA-8AAE-B508310B45A4}"/>
          </ac:spMkLst>
        </pc:spChg>
      </pc:sldChg>
      <pc:sldChg chg="addSp delSp modSp mod">
        <pc:chgData name="Maria Antonietta Carbone" userId="65e35e78-b77d-4660-82c8-531528135bb2" providerId="ADAL" clId="{26CA6170-93B4-46E6-819A-7016DCE9BFA0}" dt="2025-12-16T17:40:57.537" v="2559" actId="20577"/>
        <pc:sldMkLst>
          <pc:docMk/>
          <pc:sldMk cId="758690168" sldId="258"/>
        </pc:sldMkLst>
        <pc:spChg chg="mod">
          <ac:chgData name="Maria Antonietta Carbone" userId="65e35e78-b77d-4660-82c8-531528135bb2" providerId="ADAL" clId="{26CA6170-93B4-46E6-819A-7016DCE9BFA0}" dt="2025-12-16T14:31:41.501" v="846" actId="20577"/>
          <ac:spMkLst>
            <pc:docMk/>
            <pc:sldMk cId="758690168" sldId="258"/>
            <ac:spMk id="3" creationId="{67C9224F-EC6D-408A-9823-7752CEA5EE12}"/>
          </ac:spMkLst>
        </pc:spChg>
        <pc:spChg chg="mod">
          <ac:chgData name="Maria Antonietta Carbone" userId="65e35e78-b77d-4660-82c8-531528135bb2" providerId="ADAL" clId="{26CA6170-93B4-46E6-819A-7016DCE9BFA0}" dt="2025-12-16T17:06:07.468" v="1778" actId="122"/>
          <ac:spMkLst>
            <pc:docMk/>
            <pc:sldMk cId="758690168" sldId="258"/>
            <ac:spMk id="4" creationId="{CD9C139E-7852-490D-A66D-59845DDA7543}"/>
          </ac:spMkLst>
        </pc:spChg>
        <pc:spChg chg="add mod">
          <ac:chgData name="Maria Antonietta Carbone" userId="65e35e78-b77d-4660-82c8-531528135bb2" providerId="ADAL" clId="{26CA6170-93B4-46E6-819A-7016DCE9BFA0}" dt="2025-12-16T17:40:57.537" v="2559" actId="20577"/>
          <ac:spMkLst>
            <pc:docMk/>
            <pc:sldMk cId="758690168" sldId="258"/>
            <ac:spMk id="6" creationId="{D98B7E46-203B-FCEF-A8E6-D75816AFD7D0}"/>
          </ac:spMkLst>
        </pc:spChg>
        <pc:spChg chg="del mod">
          <ac:chgData name="Maria Antonietta Carbone" userId="65e35e78-b77d-4660-82c8-531528135bb2" providerId="ADAL" clId="{26CA6170-93B4-46E6-819A-7016DCE9BFA0}" dt="2025-12-16T14:12:44.202" v="724"/>
          <ac:spMkLst>
            <pc:docMk/>
            <pc:sldMk cId="758690168" sldId="258"/>
            <ac:spMk id="9" creationId="{BD5717DA-B2EC-4932-88F4-3A7A3DD83A58}"/>
          </ac:spMkLst>
        </pc:spChg>
      </pc:sldChg>
      <pc:sldChg chg="del">
        <pc:chgData name="Maria Antonietta Carbone" userId="65e35e78-b77d-4660-82c8-531528135bb2" providerId="ADAL" clId="{26CA6170-93B4-46E6-819A-7016DCE9BFA0}" dt="2025-12-16T14:34:05.657" v="852" actId="2696"/>
        <pc:sldMkLst>
          <pc:docMk/>
          <pc:sldMk cId="3054897064" sldId="260"/>
        </pc:sldMkLst>
      </pc:sldChg>
      <pc:sldChg chg="delSp modSp mod">
        <pc:chgData name="Maria Antonietta Carbone" userId="65e35e78-b77d-4660-82c8-531528135bb2" providerId="ADAL" clId="{26CA6170-93B4-46E6-819A-7016DCE9BFA0}" dt="2025-12-16T17:00:33.667" v="1523" actId="20577"/>
        <pc:sldMkLst>
          <pc:docMk/>
          <pc:sldMk cId="2885979176" sldId="264"/>
        </pc:sldMkLst>
        <pc:spChg chg="del">
          <ac:chgData name="Maria Antonietta Carbone" userId="65e35e78-b77d-4660-82c8-531528135bb2" providerId="ADAL" clId="{26CA6170-93B4-46E6-819A-7016DCE9BFA0}" dt="2025-12-16T14:33:11.713" v="847" actId="478"/>
          <ac:spMkLst>
            <pc:docMk/>
            <pc:sldMk cId="2885979176" sldId="264"/>
            <ac:spMk id="2" creationId="{3839468E-1431-3F07-DB90-DC7AA07CD938}"/>
          </ac:spMkLst>
        </pc:spChg>
        <pc:spChg chg="mod">
          <ac:chgData name="Maria Antonietta Carbone" userId="65e35e78-b77d-4660-82c8-531528135bb2" providerId="ADAL" clId="{26CA6170-93B4-46E6-819A-7016DCE9BFA0}" dt="2025-12-16T14:16:13.920" v="766" actId="20577"/>
          <ac:spMkLst>
            <pc:docMk/>
            <pc:sldMk cId="2885979176" sldId="264"/>
            <ac:spMk id="3" creationId="{67C9224F-EC6D-408A-9823-7752CEA5EE12}"/>
          </ac:spMkLst>
        </pc:spChg>
        <pc:spChg chg="mod">
          <ac:chgData name="Maria Antonietta Carbone" userId="65e35e78-b77d-4660-82c8-531528135bb2" providerId="ADAL" clId="{26CA6170-93B4-46E6-819A-7016DCE9BFA0}" dt="2025-12-16T17:00:33.667" v="1523" actId="20577"/>
          <ac:spMkLst>
            <pc:docMk/>
            <pc:sldMk cId="2885979176" sldId="264"/>
            <ac:spMk id="4" creationId="{CD9C139E-7852-490D-A66D-59845DDA7543}"/>
          </ac:spMkLst>
        </pc:spChg>
        <pc:spChg chg="mod">
          <ac:chgData name="Maria Antonietta Carbone" userId="65e35e78-b77d-4660-82c8-531528135bb2" providerId="ADAL" clId="{26CA6170-93B4-46E6-819A-7016DCE9BFA0}" dt="2025-12-16T16:59:49.305" v="1487" actId="20577"/>
          <ac:spMkLst>
            <pc:docMk/>
            <pc:sldMk cId="2885979176" sldId="264"/>
            <ac:spMk id="9" creationId="{BD5717DA-B2EC-4932-88F4-3A7A3DD83A58}"/>
          </ac:spMkLst>
        </pc:spChg>
      </pc:sldChg>
      <pc:sldChg chg="del">
        <pc:chgData name="Maria Antonietta Carbone" userId="65e35e78-b77d-4660-82c8-531528135bb2" providerId="ADAL" clId="{26CA6170-93B4-46E6-819A-7016DCE9BFA0}" dt="2025-12-16T14:31:24.638" v="844" actId="2696"/>
        <pc:sldMkLst>
          <pc:docMk/>
          <pc:sldMk cId="1621907246" sldId="265"/>
        </pc:sldMkLst>
      </pc:sldChg>
      <pc:sldChg chg="delSp modSp mod ord">
        <pc:chgData name="Maria Antonietta Carbone" userId="65e35e78-b77d-4660-82c8-531528135bb2" providerId="ADAL" clId="{26CA6170-93B4-46E6-819A-7016DCE9BFA0}" dt="2025-12-16T17:05:07.871" v="1773" actId="20577"/>
        <pc:sldMkLst>
          <pc:docMk/>
          <pc:sldMk cId="3189727789" sldId="266"/>
        </pc:sldMkLst>
        <pc:spChg chg="mod">
          <ac:chgData name="Maria Antonietta Carbone" userId="65e35e78-b77d-4660-82c8-531528135bb2" providerId="ADAL" clId="{26CA6170-93B4-46E6-819A-7016DCE9BFA0}" dt="2025-12-16T14:21:29.471" v="768" actId="20577"/>
          <ac:spMkLst>
            <pc:docMk/>
            <pc:sldMk cId="3189727789" sldId="266"/>
            <ac:spMk id="3" creationId="{25BDCFDF-B001-DC72-859F-DF22BA7B9A20}"/>
          </ac:spMkLst>
        </pc:spChg>
        <pc:spChg chg="mod">
          <ac:chgData name="Maria Antonietta Carbone" userId="65e35e78-b77d-4660-82c8-531528135bb2" providerId="ADAL" clId="{26CA6170-93B4-46E6-819A-7016DCE9BFA0}" dt="2025-12-16T17:02:38.931" v="1544" actId="20577"/>
          <ac:spMkLst>
            <pc:docMk/>
            <pc:sldMk cId="3189727789" sldId="266"/>
            <ac:spMk id="4" creationId="{1FE402C6-E187-9B37-CA40-41AC6D9447DE}"/>
          </ac:spMkLst>
        </pc:spChg>
        <pc:spChg chg="del">
          <ac:chgData name="Maria Antonietta Carbone" userId="65e35e78-b77d-4660-82c8-531528135bb2" providerId="ADAL" clId="{26CA6170-93B4-46E6-819A-7016DCE9BFA0}" dt="2025-12-16T14:13:26.998" v="752" actId="478"/>
          <ac:spMkLst>
            <pc:docMk/>
            <pc:sldMk cId="3189727789" sldId="266"/>
            <ac:spMk id="6" creationId="{08CFC09A-3A1B-198B-F332-95A0462574EF}"/>
          </ac:spMkLst>
        </pc:spChg>
        <pc:spChg chg="mod">
          <ac:chgData name="Maria Antonietta Carbone" userId="65e35e78-b77d-4660-82c8-531528135bb2" providerId="ADAL" clId="{26CA6170-93B4-46E6-819A-7016DCE9BFA0}" dt="2025-12-16T17:05:07.871" v="1773" actId="20577"/>
          <ac:spMkLst>
            <pc:docMk/>
            <pc:sldMk cId="3189727789" sldId="266"/>
            <ac:spMk id="9" creationId="{BCDFA266-FF5C-B297-B9F9-BA383A57C22B}"/>
          </ac:spMkLst>
        </pc:spChg>
        <pc:picChg chg="del">
          <ac:chgData name="Maria Antonietta Carbone" userId="65e35e78-b77d-4660-82c8-531528135bb2" providerId="ADAL" clId="{26CA6170-93B4-46E6-819A-7016DCE9BFA0}" dt="2025-12-16T14:13:31.140" v="753" actId="478"/>
          <ac:picMkLst>
            <pc:docMk/>
            <pc:sldMk cId="3189727789" sldId="266"/>
            <ac:picMk id="7" creationId="{F14F1EDF-4A63-8C2C-06F6-C2237EA2AF59}"/>
          </ac:picMkLst>
        </pc:picChg>
      </pc:sldChg>
      <pc:sldChg chg="modSp mod">
        <pc:chgData name="Maria Antonietta Carbone" userId="65e35e78-b77d-4660-82c8-531528135bb2" providerId="ADAL" clId="{26CA6170-93B4-46E6-819A-7016DCE9BFA0}" dt="2025-12-16T16:56:39.154" v="1152" actId="20577"/>
        <pc:sldMkLst>
          <pc:docMk/>
          <pc:sldMk cId="3124770116" sldId="267"/>
        </pc:sldMkLst>
        <pc:spChg chg="mod">
          <ac:chgData name="Maria Antonietta Carbone" userId="65e35e78-b77d-4660-82c8-531528135bb2" providerId="ADAL" clId="{26CA6170-93B4-46E6-819A-7016DCE9BFA0}" dt="2025-12-16T13:51:08.031" v="12" actId="20577"/>
          <ac:spMkLst>
            <pc:docMk/>
            <pc:sldMk cId="3124770116" sldId="267"/>
            <ac:spMk id="3" creationId="{98234D66-383E-98B8-B8C0-25F5A88EDEBF}"/>
          </ac:spMkLst>
        </pc:spChg>
        <pc:spChg chg="mod">
          <ac:chgData name="Maria Antonietta Carbone" userId="65e35e78-b77d-4660-82c8-531528135bb2" providerId="ADAL" clId="{26CA6170-93B4-46E6-819A-7016DCE9BFA0}" dt="2025-12-16T13:51:25.187" v="14" actId="122"/>
          <ac:spMkLst>
            <pc:docMk/>
            <pc:sldMk cId="3124770116" sldId="267"/>
            <ac:spMk id="4" creationId="{E5A7E413-DD1D-632D-C4B0-5E275FACD223}"/>
          </ac:spMkLst>
        </pc:spChg>
        <pc:spChg chg="mod">
          <ac:chgData name="Maria Antonietta Carbone" userId="65e35e78-b77d-4660-82c8-531528135bb2" providerId="ADAL" clId="{26CA6170-93B4-46E6-819A-7016DCE9BFA0}" dt="2025-12-16T14:07:25.453" v="549" actId="1076"/>
          <ac:spMkLst>
            <pc:docMk/>
            <pc:sldMk cId="3124770116" sldId="267"/>
            <ac:spMk id="6" creationId="{A17D52F6-3E7A-338C-4A45-9E91403E6FB9}"/>
          </ac:spMkLst>
        </pc:spChg>
        <pc:spChg chg="mod">
          <ac:chgData name="Maria Antonietta Carbone" userId="65e35e78-b77d-4660-82c8-531528135bb2" providerId="ADAL" clId="{26CA6170-93B4-46E6-819A-7016DCE9BFA0}" dt="2025-12-16T16:56:39.154" v="1152" actId="20577"/>
          <ac:spMkLst>
            <pc:docMk/>
            <pc:sldMk cId="3124770116" sldId="267"/>
            <ac:spMk id="9" creationId="{ED6D3B54-E157-071F-FBF4-293EEAE75943}"/>
          </ac:spMkLst>
        </pc:spChg>
      </pc:sldChg>
      <pc:sldChg chg="modSp mod ord">
        <pc:chgData name="Maria Antonietta Carbone" userId="65e35e78-b77d-4660-82c8-531528135bb2" providerId="ADAL" clId="{26CA6170-93B4-46E6-819A-7016DCE9BFA0}" dt="2025-12-16T17:06:31.365" v="1780" actId="113"/>
        <pc:sldMkLst>
          <pc:docMk/>
          <pc:sldMk cId="836017811" sldId="268"/>
        </pc:sldMkLst>
        <pc:spChg chg="mod">
          <ac:chgData name="Maria Antonietta Carbone" userId="65e35e78-b77d-4660-82c8-531528135bb2" providerId="ADAL" clId="{26CA6170-93B4-46E6-819A-7016DCE9BFA0}" dt="2025-12-16T14:39:48.869" v="1123" actId="20577"/>
          <ac:spMkLst>
            <pc:docMk/>
            <pc:sldMk cId="836017811" sldId="268"/>
            <ac:spMk id="3" creationId="{E48B1A41-DD00-66E9-12F2-270F440A41FA}"/>
          </ac:spMkLst>
        </pc:spChg>
        <pc:spChg chg="mod">
          <ac:chgData name="Maria Antonietta Carbone" userId="65e35e78-b77d-4660-82c8-531528135bb2" providerId="ADAL" clId="{26CA6170-93B4-46E6-819A-7016DCE9BFA0}" dt="2025-12-16T17:06:31.365" v="1780" actId="113"/>
          <ac:spMkLst>
            <pc:docMk/>
            <pc:sldMk cId="836017811" sldId="268"/>
            <ac:spMk id="4" creationId="{9C29E12E-16BD-8030-C86E-A0CFEFD05D59}"/>
          </ac:spMkLst>
        </pc:spChg>
        <pc:spChg chg="mod">
          <ac:chgData name="Maria Antonietta Carbone" userId="65e35e78-b77d-4660-82c8-531528135bb2" providerId="ADAL" clId="{26CA6170-93B4-46E6-819A-7016DCE9BFA0}" dt="2025-12-16T14:39:39.442" v="1121" actId="255"/>
          <ac:spMkLst>
            <pc:docMk/>
            <pc:sldMk cId="836017811" sldId="268"/>
            <ac:spMk id="9" creationId="{A404C800-0321-2DFF-7A4F-C4198D1E2F04}"/>
          </ac:spMkLst>
        </pc:spChg>
      </pc:sldChg>
      <pc:sldChg chg="add del">
        <pc:chgData name="Maria Antonietta Carbone" userId="65e35e78-b77d-4660-82c8-531528135bb2" providerId="ADAL" clId="{26CA6170-93B4-46E6-819A-7016DCE9BFA0}" dt="2025-12-16T17:29:08.986" v="2381" actId="2696"/>
        <pc:sldMkLst>
          <pc:docMk/>
          <pc:sldMk cId="711104288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4B345-E9B1-4F1E-AB87-A2E6E3549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E32685-8416-4CA6-89A8-96A265C9A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69836-D72D-446F-B6F0-97F5BA1C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081B-F937-481C-89D4-222748411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9BE69-FB47-4D6A-B865-AE4C7A7F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61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5CC15-9D3F-4FFF-9B42-17DD1F293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C228C9-E528-41B6-974E-3CA79CBD2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75690-9DE0-4F2E-B0F0-279214E2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AF0A6-3B02-4F9F-B89D-E8C512588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178E-9229-4C48-B76B-AFD9E4D8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A65277-5E51-40F7-B6FC-3EBECD5951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3FA294-B553-4207-A561-517725F85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10F41-79A7-4D7C-83A7-EBEFDDFF2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EA283-2607-458E-AC41-F6E38A230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C2D73-F524-46BA-AD5F-7479B6B3E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149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2BAA0-D639-4056-B404-72B9032B9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23EDE-3D6C-4FE2-93D8-F677F2EEC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ED733-B245-4EB7-8335-1A8E57806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8EF68-CEF0-4B3E-A9E5-ACC83B54E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EA431-A62E-42E1-B7E5-3CFBCBA02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117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AC3F0-818D-4553-AA08-14A24982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3AB6F-04ED-44D3-8E10-6A4ECE61E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8B61C-C7C0-4DB8-973D-26A687C1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FD164-5C68-4529-9F95-5DD51F24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068D5-CA2E-45EE-A6E9-1BCF6387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900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0E9D7-066B-4830-97A4-EEA51D6F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A2E40-1DE2-472C-A3D0-19981DFF8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4FABC-EE58-475C-9C8C-F3A37DB2B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71DAE-3707-4217-BBCF-1C9DC283F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A0F03-D5EE-426D-85B0-0C479BE2A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38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D225E-B1F8-4685-84AA-FD3AA92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93395-879F-415D-8FE8-DC45BEF93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EF2D1C-6557-40E9-AD4C-F1992D735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DA208-FD41-4DC5-BC09-9D3AE546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6D309-E753-42BB-9888-52DAADEC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395D9D-52EC-4DE3-ACE3-A5C306B6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2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F562B-2764-4280-8A4D-9BCC54CE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DE873-99F1-47E1-AB0A-CDE57BB26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12234A-8E59-49BA-AB00-941DF60E5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02323F-DADF-4870-B188-5BB59B0C2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55B21C-C570-42F1-B41C-D0DE023EF7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4E2CBD-9DE7-4AE9-9138-C0AD2490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0B4D44-C3D2-48EA-BBCF-F95DE50D5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4F5AC5-4E95-4F17-A42B-E462C6CD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26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F474D-A97D-4C3B-AF55-026BEC114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52F397-6D61-4F08-B5B8-D10F44427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D8A5D-158B-481B-B724-64B2349E0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74F16-7282-41BA-8C1A-49B4E831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4536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67031E-ACDB-4397-BEF1-9CE21CE36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BE8257-9E69-4DC0-87F6-5548661A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60DD1-D4CA-4A9B-84E9-5D0D2916B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972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F384-91B1-45F5-A924-330CFD7B2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47799-D451-4203-B12B-CD55F615B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C39E9-0244-48D2-9797-1799FE66D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67C90-045E-4937-B756-FD4BFB952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228C0F-FE77-47B1-874F-DEBB803A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5B9AF-3E3A-4D48-A6AC-93061DB97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738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282F3-2742-44D1-A3FC-A80AA5FA5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D2229-93F9-4064-A5EE-EC10792B1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349EA-BACC-4CC3-A4F6-CAEBCB54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962D0-34E6-42F1-9B1E-1001C520D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EFF3C-70B2-4B5B-9131-F82546E35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553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BCD10-64C0-4183-ADD6-A6E8EA685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CBDE3B-8E7E-4687-B688-AEFB2295A4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FA74A-2D2B-4B19-9362-A3C9F4FA1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8291F2-6D8E-4090-886E-4B00BEBF1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6F102-4351-4A8A-9EE4-D1CD9FD4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81972-588E-491D-8481-312D521F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762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5EF65-7038-4C1F-9087-2E6B1767A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F578C2-5F8A-4BD2-B78A-57947DC68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02D24-D9CE-4D49-A988-EF251791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2FD5F-60B4-44FF-B656-372E1DBF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ED8EE-366B-4FBD-97A7-9A528B08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282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0FC8AB-89A9-4107-AB89-DD78B9A3B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F9343-2176-4032-BCF7-59A32631D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4F015-9069-4F02-936D-CAFCAD596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98B2D-7DDC-4520-BE3A-60DF82C2A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B9587-2DA2-426C-BC59-627D5591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2822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61DE4-CC4A-465C-B4EC-8305C70A7B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690B0-4B30-46C2-AE7A-9A1EF1DEA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43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2AE31-36BD-4FA9-81B9-4CC7DA98A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1B335-3FD0-4BFD-A6A1-5C4F333F5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E26A3-107F-4741-8A1D-DE17C34FB1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E4350-51C1-4D17-ADB9-3542CA2A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6CDF9-E388-47CF-A01E-AB0C1807D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9904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C1E89-81E0-4601-A647-0787C16A5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1C997-5924-4BCF-BA36-AACE766AA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59C3D-1BC0-469B-B0DB-4120E4AB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857DE-03E3-4EFB-A330-03B4ECEE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85E98-FEBA-42AB-A08B-9A3B7E91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728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D69D0-C19D-4D7A-9E7B-2D3B3D127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0D313-897A-49ED-A2B6-7602B359F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662F0-0EEF-41DA-B7D8-10EB0028D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07A5E-BE0D-4BF1-A9D8-705446DDA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B2D42B-09C4-4B6E-9E52-6B4D910E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8E2D2-9B16-42D2-B55D-57B95CEC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129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47D35-1EDD-40A7-9577-16703F154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54B0A0-A982-4701-8EE4-88BD611BB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9E992-AD5A-4B67-9A24-04974A273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9EBBB1-2DDE-4589-A211-BF9B40B9C7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BEAFEC-9406-4BA2-ABFE-5C94154F8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A17E78-D2C5-4BAC-AEF6-B49C15DE9D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7899C1-D0C0-4F13-BBD5-05AF11BCC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29E527-941C-4A7D-A586-3DFA9306C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015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BA1DE-DB1E-4801-A514-2D8CFDA31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632D29-E0AB-4678-AF92-4B2E6B7A5B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B9AE7-D465-4A06-8288-B35B4826C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39D6B-14E5-40F6-8EEE-0BFBC0AE5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387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1CAD00-8B20-4EA4-A4F9-73A9FFBC3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B0A96-C3CC-4D42-AEA2-2ECB3740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F0FDE-6B1B-4ED9-A0F2-5CCD563F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69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00A7C-B963-47B1-8F17-A36A61B0A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88B51-FAE2-4901-8FEC-34569AE5C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EED4E-6EBD-4B1A-9CC5-18ED0DBB21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0ED83-E306-4967-AB47-0385E7721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52320-709B-4627-AFD0-6CC6F640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0521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A110-D404-4E59-B93D-BD85C0D37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6BB7C-C436-4D78-A5E5-23FDDAE87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F2DC1-A92E-4E2D-B366-8978611E2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83B48-6679-45EF-B8B7-46AA9A544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F8732-8EFB-4ACC-ABAD-82C0C0B89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18995-76A8-4FD3-B0CF-DF6BF0035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11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0F452-9E77-428A-B39A-9C818B31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003940-CFEC-4CAE-B935-0BE1B35C5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1E5BD-EB10-41D7-AFF4-0C46C09EF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AE077-C058-47E1-9BA7-E23CEB99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90F89-6B1B-4E2B-8B73-947FC8A7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AE822-8631-4CCE-9075-70363CA2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118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8C1EC-49D9-4D0D-8E7D-F2335A293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7E3CC2-B50A-4311-9FE3-FBE997FC8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5EE2-704D-4B57-8257-B7D5011C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F71A0-70BC-4209-AE16-CF8016A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32B72-BB82-42EB-8222-00F64015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9854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49C53B-A0AF-4ED9-89FE-111867F9C3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6CB87-0EAE-4BA8-9075-C91220DC8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E24D4-BBCB-486E-8B47-D47D4B0D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CD29A-7785-4A0D-94F2-E32B6116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1C2F-DBA5-4273-8405-0F49E7FD0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1144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4FD26-5AF6-4C81-89C7-D9FE4F35E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2891A7-C845-4924-8533-D9752DA79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AFD45-7D23-4E8F-AE20-B1B5F24F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98DCE-9871-41DA-A5E8-0257DD03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6D7DE-B9DC-4FBD-99EA-002B7977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1866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E3CF-4F82-4AAD-84ED-2EB750A2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48670-C7F2-40DF-B16D-B5F900F62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12F14-6966-453E-B4AB-D7685FD3B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935F4-7029-4F00-9498-143DD0E2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DB486-98C5-4573-A6D7-71C356124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0628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1FC77-DE14-4AED-B771-4A71E4E03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44E640-8FC8-4E28-A203-FB656D8FA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F17D6-489B-484E-A9F1-D09422E10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73BD5-7744-4CA3-A7F6-B86E800F5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4AF69-A3F3-47FE-A0D2-052DEB4D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7321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730A7-B03E-4DD6-9603-CD5770CF0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BAF7D-B3AC-4797-A3A6-F2B4D086E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DB80F-E1C3-4BED-90FD-627C5864C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67229-452F-46AF-8AC1-7C75F5F19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CD9AF-E3F1-4299-BA7D-C987C243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5E456-668A-4089-9149-7CCD892F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16707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AB157-60DE-4AEB-B59F-6511C8D96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84643-3C22-40E5-859A-91B709009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C9D7A-6BD9-4BE5-8654-A7B1875E9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085384-0EE0-4BCB-84E2-B9D235CF2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A00559-4F3A-4D98-B52E-F8A9ECFE3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EA145-80DF-4C66-A8BC-615C1CD2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8D333A-B50E-498D-979A-4A454D1E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8F5CD9-D7B5-45D8-9D69-4E22226E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9636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8E98B-69A5-4E19-9949-83F1B8B10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49071-077B-4042-B227-FDE6F731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B0C29-0237-485E-B9DD-47CBEF030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4568E-A830-474E-B9D1-256C924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99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0DCD5-B4B8-4A7A-949F-FCCC4884E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9C226-38BD-4C9C-A473-9D9788101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922AF-AB79-4FCF-B6DF-D4D55064A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7CB887-CB76-43B1-98AE-51C6FFDE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A8F967-87E4-4A3F-A9CA-E7AD97B6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B1407-CA8B-462D-9CC5-44005FA19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625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C89D8-E78D-425A-A38D-CDC5F9BA1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FF7163-E0E1-4109-8059-21BB3067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B9A38-7970-4DD2-9F15-E60A29DE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6879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7BBA-A044-4663-BB83-044C4A55A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9BF49-5A52-41AF-9FFF-C64CC480A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6C8DCA-BBE5-45ED-8333-9EFF26D2F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93E95-5D8D-4D6D-BF09-FCF779BB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62CDC-650E-4FB3-B187-23C4937DA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31F74-25F7-4372-B1F6-FEA7C9B81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51089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7510-57AA-41E8-AD40-07FB65D42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330E4D-2BFE-466B-A618-15216CFB5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1AE165-B4EA-4BE6-8AEC-930EF72E9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EA673-408D-49FA-AE8C-02E7FFC4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D9A5D-6914-41BA-B64B-791A460F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DC5AF-EA7E-4AA1-956A-346C3278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6803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048D3-A529-44D2-B190-4B2F71AFC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723F80-2A7A-4847-838B-934A2C886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CA66-5F2A-4DDE-9D4A-FAE124DB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B4056-EF38-4A4A-860C-85DF10533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63B1F-6D05-4087-88A3-2EDB50D9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4880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B9938D-C4E9-440C-A938-AABE42A75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C68FD-EB9D-4385-8782-E67195BE7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039CA-2453-4EB1-B152-98E61A638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C236C-359C-4BFB-B90A-765D734AE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F0103-6B41-49EE-8131-A40E9968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06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D12CE-6A28-476C-82D8-7342E500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98506-62F5-4439-8268-37B30DF6F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6A6934-F72C-45CA-83F6-8A62FC445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928325-C6A9-4D39-9CAA-CC46E20E61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25B6AF-7021-41BB-B1C8-7549DBD26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DF588B-FD79-4ED8-846B-81F9373C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0A32F-D65E-41C7-AB41-64D901F7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2A1F34-7BE8-457C-916F-D0CEC91A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62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92ED1-1BC9-43B6-97F9-CAD0008E8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7C40E-E2DE-4223-9FD8-F7C26816AC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34953-019A-4A27-97E1-EAE695A0B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CBD81-CBA1-4740-8303-6D0114C59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32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6918A8-109E-411A-ABD7-9E8A14B93A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76FB05-56C5-4038-9E21-46A7A6BA5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EEA11-D365-4B32-9826-04A65AA6E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24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AA6FA-5337-403B-8CF3-40A3394A4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AE12B-C0EB-4E71-B0D7-E5B163545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BDBF9-509F-41CC-8BAE-B739544AB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EB104-49CC-4BE5-BC70-BA7B43D0A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CC788E-B14F-4E94-82D8-D5C2754E5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B7702-1868-4160-AB8A-84895B15A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08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7345A-B7C9-486E-B036-2391F2359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ED20B8-77E6-4692-BBD1-426786A27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8E5E2-1086-41DF-BFCD-AA4559813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D3BC9-BBA2-4FFF-A833-AC16B6C7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D69D5-718F-48A6-A48D-F734F2A73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83F95-5AB7-40C2-B7A3-1DADD478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41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graphic design, graphics&#10;&#10;Description automatically generated">
            <a:extLst>
              <a:ext uri="{FF2B5EF4-FFF2-40B4-BE49-F238E27FC236}">
                <a16:creationId xmlns:a16="http://schemas.microsoft.com/office/drawing/2014/main" id="{70FDE585-9531-4B58-95A9-3FE1ABDE89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t="5147" r="549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9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C33C1B-8F5E-4C39-B304-11BAA54A8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3A309-5662-44F9-91DF-785855A4A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12E94-3042-4B2F-AAD3-3ACB5736B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ED4E8-1806-47A3-8C01-1439A0579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D9440-BD48-4C18-84EE-518A1B8F7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Picture 6" descr="A picture containing text, sky, screenshot&#10;&#10;Description automatically generated">
            <a:extLst>
              <a:ext uri="{FF2B5EF4-FFF2-40B4-BE49-F238E27FC236}">
                <a16:creationId xmlns:a16="http://schemas.microsoft.com/office/drawing/2014/main" id="{B502555E-F45A-452E-8B51-9C8E7683C7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860" r="53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0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3">
            <a:extLst>
              <a:ext uri="{FF2B5EF4-FFF2-40B4-BE49-F238E27FC236}">
                <a16:creationId xmlns:a16="http://schemas.microsoft.com/office/drawing/2014/main" id="{44DD9668-F317-4145-88F8-C0FCA9A49E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64" b="24773"/>
          <a:stretch/>
        </p:blipFill>
        <p:spPr bwMode="auto">
          <a:xfrm>
            <a:off x="0" y="5881357"/>
            <a:ext cx="12192000" cy="9766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magine 1">
            <a:extLst>
              <a:ext uri="{FF2B5EF4-FFF2-40B4-BE49-F238E27FC236}">
                <a16:creationId xmlns:a16="http://schemas.microsoft.com/office/drawing/2014/main" id="{BD81BE5F-8FBF-4DFE-96AE-548ED356D52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753422" y="6171665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9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10487-2DA8-4A20-A007-9082737EC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1EC9E-C692-49D8-84CB-E6BE42776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0FC1D-4818-44C0-911F-EA3D2BAD6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5E505-080B-48E3-85ED-9E597933A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4255B-934C-4B24-908F-8ECEB8215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id="{DBCC30AC-D98B-48B3-A984-E041877CEB0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626100" y="6286472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9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634569-5BE5-4C7A-BA36-5C342ABBEC8A}"/>
              </a:ext>
            </a:extLst>
          </p:cNvPr>
          <p:cNvSpPr txBox="1"/>
          <p:nvPr/>
        </p:nvSpPr>
        <p:spPr>
          <a:xfrm>
            <a:off x="1667540" y="2480552"/>
            <a:ext cx="8856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PR FSE+ 2021-2027 – Punto 9.b </a:t>
            </a:r>
            <a:r>
              <a:rPr lang="it-IT" sz="3600" b="1" dirty="0" err="1">
                <a:solidFill>
                  <a:schemeClr val="bg1"/>
                </a:solidFill>
                <a:latin typeface="Gill Sans MT" panose="020B0502020104020203" pitchFamily="34" charset="0"/>
              </a:rPr>
              <a:t>OdG</a:t>
            </a:r>
            <a:r>
              <a:rPr lang="it-IT" sz="36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400" b="1" dirty="0">
                <a:solidFill>
                  <a:schemeClr val="bg1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Coordinamento del PR con il PNRR</a:t>
            </a:r>
            <a:endParaRPr lang="it-IT" sz="24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endParaRPr lang="it-IT" sz="36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D4497-E8FA-45AA-8AAE-B508310B45A4}"/>
              </a:ext>
            </a:extLst>
          </p:cNvPr>
          <p:cNvSpPr txBox="1"/>
          <p:nvPr/>
        </p:nvSpPr>
        <p:spPr>
          <a:xfrm>
            <a:off x="2662176" y="3246700"/>
            <a:ext cx="7066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just"/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just"/>
            <a:r>
              <a:rPr lang="it-IT" sz="2400" dirty="0">
                <a:solidFill>
                  <a:schemeClr val="bg1"/>
                </a:solidFill>
                <a:latin typeface="Gill Sans MT" panose="020B0502020104020203" pitchFamily="34" charset="0"/>
              </a:rPr>
              <a:t>Comitato di Sorveglianza – Roma, 18 dicembre 2025</a:t>
            </a:r>
          </a:p>
        </p:txBody>
      </p:sp>
    </p:spTree>
    <p:extLst>
      <p:ext uri="{BB962C8B-B14F-4D97-AF65-F5344CB8AC3E}">
        <p14:creationId xmlns:p14="http://schemas.microsoft.com/office/powerpoint/2010/main" val="214156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0F017-967C-7743-A8C3-8FBC73576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D6D3B54-E157-071F-FBF4-293EEAE75943}"/>
              </a:ext>
            </a:extLst>
          </p:cNvPr>
          <p:cNvSpPr txBox="1"/>
          <p:nvPr/>
        </p:nvSpPr>
        <p:spPr>
          <a:xfrm>
            <a:off x="648843" y="1756747"/>
            <a:ext cx="10829502" cy="33445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Il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PR FSE+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e il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PNRR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condividono l'obiettivo di favorire l’inclusione sociale e lavorativa, la promozione dell’occupabilità, dell’occupazione e della competitività. Al fine di garantire il coordinamento e la complementarità dei due Programmi, la Regione Lazio attua gli interventi in ottica unitaria, integrata e complementare, nell’obiettivo di ottimizzare gli investimenti e le opportunità di crescita e di sviluppo, in considerazione dell’evoluzione del contesto territoriale e dei fabbisogni rilevati. </a:t>
            </a:r>
          </a:p>
          <a:p>
            <a:pPr algn="just">
              <a:spcAft>
                <a:spcPts val="800"/>
              </a:spcAft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In particolare, il PR FSE+ e il PNRR contribuiscono, tra le altre cose, ad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assicurare i livelli essenziali delle prestazioni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in materia di lavoro, attraverso investimenti mirati a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migliorare la rete dei servizi per il lavoro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e per la formazione, a rafforzare la coesione sociale e le competenze, introducendo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riforme di sistema strutturali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e il rafforzamento delle capacità in ambito occupazionale, formativo e di inclusione.</a:t>
            </a:r>
          </a:p>
          <a:p>
            <a:pPr algn="just">
              <a:spcAft>
                <a:spcPts val="800"/>
              </a:spcAft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La programmazione della Regione Lazio ha, dunque, tenuto conto della complementarità degli investimenti, con attenzione alla temporalità di attuazione dei diversi Programmi.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234D66-383E-98B8-B8C0-25F5A88EDEBF}"/>
              </a:ext>
            </a:extLst>
          </p:cNvPr>
          <p:cNvSpPr txBox="1"/>
          <p:nvPr/>
        </p:nvSpPr>
        <p:spPr>
          <a:xfrm>
            <a:off x="648843" y="155131"/>
            <a:ext cx="9931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2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9.b.Coordinamento del PR con il PNRR</a:t>
            </a:r>
            <a:endParaRPr lang="it-IT" sz="32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A7E413-DD1D-632D-C4B0-5E275FACD223}"/>
              </a:ext>
            </a:extLst>
          </p:cNvPr>
          <p:cNvSpPr txBox="1"/>
          <p:nvPr/>
        </p:nvSpPr>
        <p:spPr>
          <a:xfrm>
            <a:off x="648843" y="1032882"/>
            <a:ext cx="113602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2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Complementarietà e integrazione tra PR FSE+ e Misure PNRR</a:t>
            </a:r>
            <a:endParaRPr lang="it-IT" sz="22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54DAFAF-C04F-550C-10E9-0865A7E578CE}"/>
              </a:ext>
            </a:extLst>
          </p:cNvPr>
          <p:cNvCxnSpPr/>
          <p:nvPr/>
        </p:nvCxnSpPr>
        <p:spPr>
          <a:xfrm>
            <a:off x="782008" y="739906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770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F1B83A-8C43-CEB5-3D93-2CE177A704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404C800-0321-2DFF-7A4F-C4198D1E2F04}"/>
              </a:ext>
            </a:extLst>
          </p:cNvPr>
          <p:cNvSpPr txBox="1"/>
          <p:nvPr/>
        </p:nvSpPr>
        <p:spPr>
          <a:xfrm>
            <a:off x="415897" y="1570900"/>
            <a:ext cx="1136020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1600" b="1" dirty="0">
                <a:solidFill>
                  <a:srgbClr val="4472C4"/>
                </a:solidFill>
                <a:latin typeface="Gill Sans MT" panose="020B0502020104020203" pitchFamily="34" charset="0"/>
              </a:rPr>
              <a:t>Obiettivo raggiunto ad agosto 2025 </a:t>
            </a:r>
            <a:r>
              <a:rPr lang="it-IT" sz="1600" dirty="0">
                <a:solidFill>
                  <a:srgbClr val="4472C4"/>
                </a:solidFill>
                <a:latin typeface="Gill Sans MT" panose="020B0502020104020203" pitchFamily="34" charset="0"/>
              </a:rPr>
              <a:t>con l’approvazione della legge regionale 8 agosto 2025, n. 15, il cui articolo 48 reca </a:t>
            </a:r>
            <a:r>
              <a:rPr lang="it-IT" sz="1600" i="1" dirty="0">
                <a:solidFill>
                  <a:srgbClr val="4472C4"/>
                </a:solidFill>
                <a:latin typeface="Gill Sans MT" panose="020B0502020104020203" pitchFamily="34" charset="0"/>
              </a:rPr>
              <a:t>“Modifiche alla legge regionale 25 febbraio 1992, n. 23 “Ordinamento della formazione professionale”.</a:t>
            </a:r>
          </a:p>
          <a:p>
            <a:pPr algn="just">
              <a:spcAft>
                <a:spcPts val="600"/>
              </a:spcAft>
            </a:pPr>
            <a:r>
              <a:rPr lang="it-IT" sz="1600" dirty="0">
                <a:solidFill>
                  <a:srgbClr val="4472C4"/>
                </a:solidFill>
                <a:latin typeface="Gill Sans MT" panose="020B0502020104020203" pitchFamily="34" charset="0"/>
              </a:rPr>
              <a:t>L’obiettivo perseguito è quello di </a:t>
            </a:r>
            <a:r>
              <a:rPr lang="it-IT" sz="1600" b="1" dirty="0">
                <a:solidFill>
                  <a:srgbClr val="4472C4"/>
                </a:solidFill>
                <a:latin typeface="Gill Sans MT" panose="020B0502020104020203" pitchFamily="34" charset="0"/>
              </a:rPr>
              <a:t>aggiornare il quadro regolatorio regionale della formazione </a:t>
            </a:r>
            <a:r>
              <a:rPr lang="it-IT" sz="1600" dirty="0">
                <a:solidFill>
                  <a:srgbClr val="4472C4"/>
                </a:solidFill>
                <a:latin typeface="Gill Sans MT" panose="020B0502020104020203" pitchFamily="34" charset="0"/>
              </a:rPr>
              <a:t>rendendo operativi gli strumenti di contrasto al cd. </a:t>
            </a:r>
            <a:r>
              <a:rPr lang="it-IT" sz="1600" i="1" dirty="0">
                <a:solidFill>
                  <a:srgbClr val="4472C4"/>
                </a:solidFill>
                <a:latin typeface="Gill Sans MT" panose="020B0502020104020203" pitchFamily="34" charset="0"/>
              </a:rPr>
              <a:t>skills mismatch</a:t>
            </a:r>
            <a:r>
              <a:rPr lang="it-IT" sz="1600" dirty="0">
                <a:solidFill>
                  <a:srgbClr val="4472C4"/>
                </a:solidFill>
                <a:latin typeface="Gill Sans MT" panose="020B0502020104020203" pitchFamily="34" charset="0"/>
              </a:rPr>
              <a:t>, con particolare attenzione ai settori chiave della crescita intelligente e sostenibile (tra cui quello green). Si introducono meccanismi volti a rafforzare la: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472C4"/>
                </a:solidFill>
                <a:latin typeface="Gill Sans MT" panose="020B0502020104020203" pitchFamily="34" charset="0"/>
              </a:rPr>
              <a:t>Rispondenza della programmazione della formazione ai fabbisogni espressi dal mercato del lavoro, dando priorità alle aree in cui si verifica il maggiore disallineamento delle competenze.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472C4"/>
                </a:solidFill>
                <a:latin typeface="Gill Sans MT" panose="020B0502020104020203" pitchFamily="34" charset="0"/>
              </a:rPr>
              <a:t>Facilitazione nell’accesso ai percorsi formativi da parte dei soggetti più vulnerabili e a rischio di esclusione dal mercato del lavoro.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472C4"/>
                </a:solidFill>
                <a:latin typeface="Gill Sans MT" panose="020B0502020104020203" pitchFamily="34" charset="0"/>
              </a:rPr>
              <a:t>Promozione di un maggiore coinvolgimento delle Parti sociali, del settore imprenditoriale e, più in generale di tutti i soggetti pubblici e privati portatori di interessi e di responsabilità, sia nella programmazione sia nell’attuazione dell’offerta formativa, anche attraverso la promozione di Patti per le competenze e la costituzione di reti strutturali di co-progettazione, erogazione e monitoraggio degli interventi.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472C4"/>
                </a:solidFill>
                <a:latin typeface="Gill Sans MT" panose="020B0502020104020203" pitchFamily="34" charset="0"/>
              </a:rPr>
              <a:t>Valorizzazione delle competenze acquisite dalla persona in contesti formali, non formali e informali, anche attraverso l’evoluzione dei sistemi di individuazione, validazione e certificazione delle competenze di cui al d.lgs. n. 13/2013. 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472C4"/>
                </a:solidFill>
                <a:latin typeface="Gill Sans MT" panose="020B0502020104020203" pitchFamily="34" charset="0"/>
              </a:rPr>
              <a:t>Valorizzazione della formazione sul lavoro e dei percorsi formativi di breve durata (micro-credenziali).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29E12E-16BD-8030-C86E-A0CFEFD05D59}"/>
              </a:ext>
            </a:extLst>
          </p:cNvPr>
          <p:cNvSpPr txBox="1"/>
          <p:nvPr/>
        </p:nvSpPr>
        <p:spPr>
          <a:xfrm>
            <a:off x="415898" y="770683"/>
            <a:ext cx="113602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M7-10_Adozione delle leggi regionali di accompagnamento al Piano Nuove Competenze - Transizioni</a:t>
            </a:r>
            <a:endParaRPr lang="it-IT" sz="2200" b="1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21A9D1C9-38F6-4CFA-B551-8293EEFBFD5A}"/>
              </a:ext>
            </a:extLst>
          </p:cNvPr>
          <p:cNvSpPr txBox="1"/>
          <p:nvPr/>
        </p:nvSpPr>
        <p:spPr>
          <a:xfrm>
            <a:off x="415897" y="124355"/>
            <a:ext cx="9931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2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9.b.Coordinamento del PR con il PNRR</a:t>
            </a:r>
            <a:endParaRPr lang="it-IT" sz="32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4">
            <a:extLst>
              <a:ext uri="{FF2B5EF4-FFF2-40B4-BE49-F238E27FC236}">
                <a16:creationId xmlns:a16="http://schemas.microsoft.com/office/drawing/2014/main" id="{2E248FFC-018C-44F5-8EA4-3238A3783D29}"/>
              </a:ext>
            </a:extLst>
          </p:cNvPr>
          <p:cNvCxnSpPr/>
          <p:nvPr/>
        </p:nvCxnSpPr>
        <p:spPr>
          <a:xfrm>
            <a:off x="520746" y="739906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017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648843" y="1599267"/>
            <a:ext cx="10822459" cy="39292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L’attuazione del PAR GOL nella Regione Lazio si caratterizza per due fattori strategici di tipo trasversale:</a:t>
            </a:r>
          </a:p>
          <a:p>
            <a:pPr marL="342900" indent="-342900" algn="just">
              <a:spcAft>
                <a:spcPts val="800"/>
              </a:spcAft>
              <a:buAutoNum type="arabicPeriod"/>
            </a:pP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Valorizzazione delle cd. «politiche di attivazione».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La presa in carico dell’utente si sviluppa con la messa in opera di strumenti e interventi idonei a indagare, approfondire e comprendere i fabbisogni espressi dall’utente, per meglio indirizzarlo verso misure di tipo specialistico, maggiormente idonee a favorirne l’occupabilità e l’occupazione.</a:t>
            </a:r>
          </a:p>
          <a:p>
            <a:pPr marL="342900" indent="-342900" algn="just">
              <a:spcAft>
                <a:spcPts val="800"/>
              </a:spcAft>
              <a:buAutoNum type="arabicPeriod"/>
            </a:pP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Stretta integrazione fra politiche del lavoro e politiche della formazione,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al fine di favorire un più efficace incontro fra la domanda e l’offerta di competenze e di lavoro.</a:t>
            </a:r>
          </a:p>
          <a:p>
            <a:pPr marL="342900" indent="-342900" algn="just">
              <a:spcAft>
                <a:spcPts val="800"/>
              </a:spcAft>
              <a:buAutoNum type="arabicPeriod"/>
            </a:pP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La formazione quale politica attiva cardine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per rafforzare le competenza della persona e favorirne un più efficace inserimento/reinserimento nel mercato del lavoro.</a:t>
            </a:r>
            <a:endParaRPr lang="it-IT" b="1" dirty="0">
              <a:solidFill>
                <a:srgbClr val="4472C4"/>
              </a:solidFill>
              <a:latin typeface="Gill Sans MT" panose="020B0502020104020203" pitchFamily="34" charset="0"/>
            </a:endParaRPr>
          </a:p>
          <a:p>
            <a:pPr marL="342900" indent="-342900" algn="just">
              <a:spcAft>
                <a:spcPts val="800"/>
              </a:spcAft>
              <a:buAutoNum type="arabicPeriod"/>
            </a:pP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Previsione di Piani di politica attiva del lavoro e della formazione dedicati ai lavoratori coinvolti da crisi aziendali.</a:t>
            </a:r>
          </a:p>
          <a:p>
            <a:pPr marL="342900" indent="-342900" algn="just">
              <a:spcAft>
                <a:spcPts val="800"/>
              </a:spcAft>
              <a:buAutoNum type="arabicPeriod"/>
            </a:pP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Sinergia e cooperazione dei soggetti pubblici e privati della rete dei servizi per il lavoro.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9C139E-7852-490D-A66D-59845DDA7543}"/>
              </a:ext>
            </a:extLst>
          </p:cNvPr>
          <p:cNvSpPr txBox="1"/>
          <p:nvPr/>
        </p:nvSpPr>
        <p:spPr>
          <a:xfrm>
            <a:off x="648843" y="1078205"/>
            <a:ext cx="108224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1150620" algn="l"/>
              </a:tabLst>
            </a:pPr>
            <a:r>
              <a:rPr lang="it-IT" sz="22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M5C1-R1.1 «Programma GOL»</a:t>
            </a:r>
            <a:endParaRPr lang="it-IT" sz="22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8B9084E7-DA9B-4CE4-94D0-DE2159C6B7F0}"/>
              </a:ext>
            </a:extLst>
          </p:cNvPr>
          <p:cNvSpPr txBox="1"/>
          <p:nvPr/>
        </p:nvSpPr>
        <p:spPr>
          <a:xfrm>
            <a:off x="648843" y="155131"/>
            <a:ext cx="9931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2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9.b.Coordinamento del PR con il PNRR</a:t>
            </a:r>
            <a:endParaRPr lang="it-IT" sz="32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4">
            <a:extLst>
              <a:ext uri="{FF2B5EF4-FFF2-40B4-BE49-F238E27FC236}">
                <a16:creationId xmlns:a16="http://schemas.microsoft.com/office/drawing/2014/main" id="{7C5B1CE6-E1CF-407C-A9D0-C119576DB264}"/>
              </a:ext>
            </a:extLst>
          </p:cNvPr>
          <p:cNvCxnSpPr/>
          <p:nvPr/>
        </p:nvCxnSpPr>
        <p:spPr>
          <a:xfrm>
            <a:off x="782008" y="739906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5979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F9AFF-20A1-B8B2-2C01-1ACFE42BC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CDFA266-FF5C-B297-B9F9-BA383A57C22B}"/>
              </a:ext>
            </a:extLst>
          </p:cNvPr>
          <p:cNvSpPr txBox="1"/>
          <p:nvPr/>
        </p:nvSpPr>
        <p:spPr>
          <a:xfrm>
            <a:off x="648843" y="1478568"/>
            <a:ext cx="11127259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100% DEI CENTRI PER L’IMPIEGO DELLA REGIONE LAZIO (38)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operano nel rispetto dei Lep del Programma Gol, secondo gli standard nazionali e le disposizioni definitorie previste.</a:t>
            </a:r>
          </a:p>
          <a:p>
            <a:pPr algn="just">
              <a:spcAft>
                <a:spcPts val="800"/>
              </a:spcAft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Obiettivo raggiunto a ottobre 2025, secondo le riformulazioni definitorie indicate.</a:t>
            </a:r>
          </a:p>
          <a:p>
            <a:pPr algn="just">
              <a:spcAft>
                <a:spcPts val="800"/>
              </a:spcAft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L’obiettivo è stato accompagnato da un’importante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azione di reingegnerizzazione dei processi di erogazione dei servizi per il lavoro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in uso presso i 38 Centri per l’Impiego a oggi presenti sul territorio regionale, nell’esigenza di definire in sistema omogeneo e innovativo dei servizi, realizzando un cambiamento strategico nelle procedure in essere e, conseguentemente, migliorando l’efficienza e l’efficacia dell’azione amministrativa. </a:t>
            </a:r>
          </a:p>
          <a:p>
            <a:pPr algn="just">
              <a:spcAft>
                <a:spcPts val="800"/>
              </a:spcAft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In particolare, l’azione di reingegnerizzazione ha a oggetto la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definizione di procedure innovative e semplificate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in materia di servizi per il lavoro, con l’obiettivo di favorire sul territorio regionale l’uniforme attuazione dei Livelli essenziali delle prestazioni in materia di lavoro (Lep) da parte della rete pubblico-privata dei servizi per il lavoro operante sul territorio regionale. Detto progetto si inserisce, dunque, nell’ambito di un più complessivo processo di riforma dei servizi per il lavoro e delle politiche attive del Lazio, avviato con l’obiettivo di erogare ai cittadini e alle imprese servizi vocati ai principi di partecipazione, integrazione, trasparenza, efficacia, economicità, semplificazione, uguaglianza di trattamento e pari opportunità.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E402C6-E187-9B37-CA40-41AC6D9447DE}"/>
              </a:ext>
            </a:extLst>
          </p:cNvPr>
          <p:cNvSpPr txBox="1"/>
          <p:nvPr/>
        </p:nvSpPr>
        <p:spPr>
          <a:xfrm>
            <a:off x="643130" y="893794"/>
            <a:ext cx="108542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2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TARGET M5C1-5</a:t>
            </a:r>
            <a:endParaRPr lang="it-IT" sz="2200" b="1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21CBF5D3-3A89-4846-9070-73E373CA2307}"/>
              </a:ext>
            </a:extLst>
          </p:cNvPr>
          <p:cNvSpPr txBox="1"/>
          <p:nvPr/>
        </p:nvSpPr>
        <p:spPr>
          <a:xfrm>
            <a:off x="648843" y="155131"/>
            <a:ext cx="9931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2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9.b.Coordinamento del PR con il PNRR</a:t>
            </a:r>
            <a:endParaRPr lang="it-IT" sz="32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4">
            <a:extLst>
              <a:ext uri="{FF2B5EF4-FFF2-40B4-BE49-F238E27FC236}">
                <a16:creationId xmlns:a16="http://schemas.microsoft.com/office/drawing/2014/main" id="{13B36022-4559-4096-8462-EEAEC2444165}"/>
              </a:ext>
            </a:extLst>
          </p:cNvPr>
          <p:cNvCxnSpPr/>
          <p:nvPr/>
        </p:nvCxnSpPr>
        <p:spPr>
          <a:xfrm>
            <a:off x="782008" y="739906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9727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D9C139E-7852-490D-A66D-59845DDA7543}"/>
              </a:ext>
            </a:extLst>
          </p:cNvPr>
          <p:cNvSpPr txBox="1"/>
          <p:nvPr/>
        </p:nvSpPr>
        <p:spPr>
          <a:xfrm>
            <a:off x="526923" y="845595"/>
            <a:ext cx="112491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2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M5C1-I1.1 - Potenziamento dei Centri per l'Impiego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98B7E46-203B-FCEF-A8E6-D75816AFD7D0}"/>
              </a:ext>
            </a:extLst>
          </p:cNvPr>
          <p:cNvSpPr txBox="1"/>
          <p:nvPr/>
        </p:nvSpPr>
        <p:spPr>
          <a:xfrm>
            <a:off x="526924" y="1322188"/>
            <a:ext cx="109771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Il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Piano di potenziamento dei Centri per l’Impiego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nasce con la finalità di migliorare la capacità di rispondere ai bisogni dell’utenza dei servizi pubblici per l’impiego, attraverso specifiche linee di intervento che interessano: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la comunicazione sulle politiche attivate;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il rafforzamento delle competenze degli operatori;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l’istituzione dell’Osservatorio del mercato del lavoro e della formazione;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il potenziamento dei sistemi informativi;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l’incremento e l’innovazione tecnologica delle infrastrutture.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dirty="0">
              <a:solidFill>
                <a:srgbClr val="4472C4"/>
              </a:solidFill>
              <a:latin typeface="Gill Sans MT" panose="020B0502020104020203" pitchFamily="34" charset="0"/>
            </a:endParaRP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A seguito della riprogrammazione territoriale, operata da ultimo con la deliberazione della Giunta regionale n. 720/2025, le sedi dei servizi pubblici per il lavoro che si prevede di attivare nel complesso sono 80, di cui 50 Centri per l’Impiego e 30 Uffici locali.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dirty="0">
              <a:solidFill>
                <a:srgbClr val="4472C4"/>
              </a:solidFill>
              <a:latin typeface="Gill Sans MT" panose="020B0502020104020203" pitchFamily="34" charset="0"/>
            </a:endParaRP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Ad oggi nella Regione Lazio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sono attivi 38 Centri per l’Impiego e 11 Uffici locali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; su 6 di questi gli interventi di ristrutturazione e di adeguamento delle sedi sono stati completati, mentre su 19 sedi sono in corso d’opera. Inoltre, sono stati stipulati 29 Accordi con i Comuni per l’acquisto e/o la ristrutturazione di una sede da adibire a Centro per l’Impiego o Ufficio locale. 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A751A7E1-B5E6-4502-8DF6-837D6BE6EFE9}"/>
              </a:ext>
            </a:extLst>
          </p:cNvPr>
          <p:cNvSpPr txBox="1"/>
          <p:nvPr/>
        </p:nvSpPr>
        <p:spPr>
          <a:xfrm>
            <a:off x="509499" y="155131"/>
            <a:ext cx="9931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2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9.b.Coordinamento del PR con il PNRR</a:t>
            </a:r>
            <a:endParaRPr lang="it-IT" sz="32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Connector 4">
            <a:extLst>
              <a:ext uri="{FF2B5EF4-FFF2-40B4-BE49-F238E27FC236}">
                <a16:creationId xmlns:a16="http://schemas.microsoft.com/office/drawing/2014/main" id="{366180A4-52D7-4B62-A30B-C28B68D0073D}"/>
              </a:ext>
            </a:extLst>
          </p:cNvPr>
          <p:cNvCxnSpPr/>
          <p:nvPr/>
        </p:nvCxnSpPr>
        <p:spPr>
          <a:xfrm>
            <a:off x="642664" y="739906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690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75598EE-8373-88EB-BC39-AC98632A6EAF}"/>
              </a:ext>
            </a:extLst>
          </p:cNvPr>
          <p:cNvSpPr txBox="1"/>
          <p:nvPr/>
        </p:nvSpPr>
        <p:spPr>
          <a:xfrm>
            <a:off x="2966484" y="1509823"/>
            <a:ext cx="5677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1A2507-B067-2A88-E236-840563483ACC}"/>
              </a:ext>
            </a:extLst>
          </p:cNvPr>
          <p:cNvSpPr txBox="1"/>
          <p:nvPr/>
        </p:nvSpPr>
        <p:spPr>
          <a:xfrm>
            <a:off x="2243470" y="2971800"/>
            <a:ext cx="746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Grazie per l’attenzione!</a:t>
            </a:r>
            <a:endParaRPr lang="it-IT" sz="32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78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951</TotalTime>
  <Words>1128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Gill Sans MT</vt:lpstr>
      <vt:lpstr>Times New Roman</vt:lpstr>
      <vt:lpstr>Office Theme</vt:lpstr>
      <vt:lpstr>2_Custom Design</vt:lpstr>
      <vt:lpstr>Custom Design</vt:lpstr>
      <vt:lpstr>1_Custom 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GV14QPST5PSZ1</cp:lastModifiedBy>
  <cp:revision>28</cp:revision>
  <cp:lastPrinted>2024-12-10T08:45:29Z</cp:lastPrinted>
  <dcterms:created xsi:type="dcterms:W3CDTF">2023-06-16T14:25:36Z</dcterms:created>
  <dcterms:modified xsi:type="dcterms:W3CDTF">2025-12-16T18:08:11Z</dcterms:modified>
</cp:coreProperties>
</file>